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3"/>
  </p:notesMasterIdLst>
  <p:sldIdLst>
    <p:sldId id="256" r:id="rId2"/>
    <p:sldId id="261" r:id="rId3"/>
    <p:sldId id="258" r:id="rId4"/>
    <p:sldId id="288" r:id="rId5"/>
    <p:sldId id="259" r:id="rId6"/>
    <p:sldId id="282" r:id="rId7"/>
    <p:sldId id="260" r:id="rId8"/>
    <p:sldId id="294" r:id="rId9"/>
    <p:sldId id="295" r:id="rId10"/>
    <p:sldId id="283" r:id="rId11"/>
    <p:sldId id="305" r:id="rId12"/>
    <p:sldId id="263" r:id="rId13"/>
    <p:sldId id="284" r:id="rId14"/>
    <p:sldId id="264" r:id="rId15"/>
    <p:sldId id="270" r:id="rId16"/>
    <p:sldId id="297" r:id="rId17"/>
    <p:sldId id="268" r:id="rId18"/>
    <p:sldId id="304" r:id="rId19"/>
    <p:sldId id="286" r:id="rId20"/>
    <p:sldId id="300" r:id="rId21"/>
    <p:sldId id="301" r:id="rId22"/>
    <p:sldId id="298" r:id="rId23"/>
    <p:sldId id="303" r:id="rId24"/>
    <p:sldId id="287" r:id="rId25"/>
    <p:sldId id="271" r:id="rId26"/>
    <p:sldId id="289" r:id="rId27"/>
    <p:sldId id="290" r:id="rId28"/>
    <p:sldId id="291" r:id="rId29"/>
    <p:sldId id="292" r:id="rId30"/>
    <p:sldId id="293"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368ECA"/>
    <a:srgbClr val="FFC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13</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14</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16</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21</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22</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23</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4</a:t>
            </a:fld>
            <a:endParaRPr kumimoji="1" lang="ja-JP" altLang="en-US"/>
          </a:p>
        </p:txBody>
      </p:sp>
    </p:spTree>
    <p:extLst>
      <p:ext uri="{BB962C8B-B14F-4D97-AF65-F5344CB8AC3E}">
        <p14:creationId xmlns:p14="http://schemas.microsoft.com/office/powerpoint/2010/main" val="15765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a:t>
            </a:r>
            <a:r>
              <a:rPr kumimoji="1" lang="ja-JP" altLang="en-US" dirty="0"/>
              <a:t>ポイントは３つ</a:t>
            </a:r>
            <a:endParaRPr kumimoji="1" lang="en-US" altLang="ja-JP" dirty="0"/>
          </a:p>
          <a:p>
            <a:r>
              <a:rPr kumimoji="1" lang="ja-JP" altLang="en-US" dirty="0"/>
              <a:t>１つめは匿名化機能</a:t>
            </a:r>
            <a:endParaRPr kumimoji="1" lang="en-US" altLang="ja-JP" dirty="0"/>
          </a:p>
          <a:p>
            <a:r>
              <a:rPr kumimoji="1" lang="ja-JP" altLang="en-US" dirty="0"/>
              <a:t>２つめは受講者どうしでのコミュニケーション</a:t>
            </a:r>
            <a:endParaRPr kumimoji="1" lang="en-US" altLang="ja-JP" dirty="0"/>
          </a:p>
          <a:p>
            <a:r>
              <a:rPr kumimoji="1" lang="ja-JP" altLang="en-US" dirty="0"/>
              <a:t>３つめは誹謗中傷等への対策</a:t>
            </a:r>
          </a:p>
          <a:p>
            <a:r>
              <a:rPr kumimoji="1" lang="ja-JP" altLang="en-US" dirty="0"/>
              <a:t>次のスライドから詳しく説明します。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4223100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6/28/2021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6/28/2021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6/28/2021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1" y="3175963"/>
            <a:ext cx="5834653"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掲示板サイトに入れる</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5618074"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掲示板サイトに入れない</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CAFAF54-3B99-42FC-860F-DFD30ABE69D9}"/>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FF70EE28-3C93-432C-B6B4-AD2DB165D26A}"/>
              </a:ext>
            </a:extLst>
          </p:cNvPr>
          <p:cNvSpPr>
            <a:spLocks noGrp="1"/>
          </p:cNvSpPr>
          <p:nvPr>
            <p:ph idx="1"/>
          </p:nvPr>
        </p:nvSpPr>
        <p:spPr>
          <a:xfrm>
            <a:off x="1202919" y="2286000"/>
            <a:ext cx="7570420" cy="3931919"/>
          </a:xfrm>
        </p:spPr>
        <p:txBody>
          <a:bodyPr>
            <a:normAutofit/>
          </a:bodyPr>
          <a:lstStyle/>
          <a:p>
            <a:r>
              <a:rPr kumimoji="1" lang="ja-JP" altLang="en-US" dirty="0"/>
              <a:t>講師のメニューページスクショ</a:t>
            </a:r>
            <a:endParaRPr kumimoji="1" lang="en-US" altLang="ja-JP" dirty="0"/>
          </a:p>
          <a:p>
            <a:r>
              <a:rPr lang="ja-JP" altLang="en-US" dirty="0"/>
              <a:t>受講者のメニューページスクショ</a:t>
            </a:r>
            <a:endParaRPr kumimoji="1" lang="en-US" altLang="ja-JP" dirty="0"/>
          </a:p>
        </p:txBody>
      </p:sp>
      <p:sp>
        <p:nvSpPr>
          <p:cNvPr id="4" name="スライド番号プレースホルダー 3">
            <a:extLst>
              <a:ext uri="{FF2B5EF4-FFF2-40B4-BE49-F238E27FC236}">
                <a16:creationId xmlns:a16="http://schemas.microsoft.com/office/drawing/2014/main" id="{35A75B92-4270-45F8-AB9B-2495203CEF9A}"/>
              </a:ext>
            </a:extLst>
          </p:cNvPr>
          <p:cNvSpPr>
            <a:spLocks noGrp="1"/>
          </p:cNvSpPr>
          <p:nvPr>
            <p:ph type="sldNum" sz="quarter" idx="12"/>
          </p:nvPr>
        </p:nvSpPr>
        <p:spPr>
          <a:xfrm>
            <a:off x="10658927" y="6422854"/>
            <a:ext cx="946264" cy="365125"/>
          </a:xfrm>
        </p:spPr>
        <p:txBody>
          <a:bodyPr>
            <a:normAutofit/>
          </a:bodyPr>
          <a:lstStyle/>
          <a:p>
            <a:pPr>
              <a:spcAft>
                <a:spcPts val="600"/>
              </a:spcAft>
            </a:pPr>
            <a:fld id="{8A7A6979-0714-4377-B894-6BE4C2D6E202}" type="slidenum">
              <a:rPr lang="en-US" smtClean="0"/>
              <a:pPr>
                <a:spcAft>
                  <a:spcPts val="600"/>
                </a:spcAft>
              </a:pPr>
              <a:t>11</a:t>
            </a:fld>
            <a:endParaRPr lang="en-US"/>
          </a:p>
        </p:txBody>
      </p:sp>
    </p:spTree>
    <p:extLst>
      <p:ext uri="{BB962C8B-B14F-4D97-AF65-F5344CB8AC3E}">
        <p14:creationId xmlns:p14="http://schemas.microsoft.com/office/powerpoint/2010/main" val="293246753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匿名化</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800" dirty="0">
                <a:solidFill>
                  <a:schemeClr val="tx1"/>
                </a:solidFill>
                <a:latin typeface="メイリオ" panose="020B0604030504040204" pitchFamily="50" charset="-128"/>
                <a:ea typeface="メイリオ" panose="020B0604030504040204" pitchFamily="50" charset="-128"/>
              </a:rPr>
              <a:t>匿名化</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管理者権限で匿名を解除する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13</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lnSpcReduction="10000"/>
          </a:bodyPr>
          <a:lstStyle/>
          <a:p>
            <a:endParaRPr kumimoji="1" lang="en-US" altLang="ja-JP" sz="3200" dirty="0"/>
          </a:p>
          <a:p>
            <a:pPr marL="0" indent="0">
              <a:buNone/>
            </a:pPr>
            <a:endParaRPr kumimoji="1" lang="en-US" altLang="ja-JP" sz="3200" dirty="0"/>
          </a:p>
          <a:p>
            <a:pPr marL="0" indent="0">
              <a:buNone/>
            </a:pPr>
            <a:endParaRPr kumimoji="1" lang="en-US" altLang="ja-JP" sz="3200" dirty="0"/>
          </a:p>
          <a:p>
            <a:pPr marL="0" indent="0">
              <a:buNone/>
            </a:pPr>
            <a:r>
              <a:rPr kumimoji="1" lang="ja-JP" altLang="en-US" sz="3200" dirty="0"/>
              <a:t>実名化の後、一定時間たつと匿名にもどる機能</a:t>
            </a:r>
            <a:endParaRPr kumimoji="1" lang="en-US" altLang="ja-JP" sz="3200" dirty="0"/>
          </a:p>
          <a:p>
            <a:endParaRPr kumimoji="1" lang="en-US" altLang="ja-JP" sz="3200" dirty="0"/>
          </a:p>
          <a:p>
            <a:endParaRPr lang="en-US" altLang="ja-JP" sz="3200" dirty="0"/>
          </a:p>
          <a:p>
            <a:pPr marL="0" indent="0">
              <a:buNone/>
            </a:pPr>
            <a:r>
              <a:rPr lang="ja-JP" altLang="en-US" sz="3200" dirty="0"/>
              <a:t>リアクション回数の制限機能</a:t>
            </a:r>
            <a:endParaRPr kumimoji="1" lang="en-US" altLang="ja-JP" sz="32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784691"/>
            <a:ext cx="1151602" cy="1636380"/>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636380" cy="1636380"/>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8867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8.33333E-7 7.40741E-7 L -8.33333E-7 -0.07222 " pathEditMode="relative" rAng="0" ptsTypes="AA">
                                      <p:cBhvr>
                                        <p:cTn id="6"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5E-6 4.44444E-6 L 2.5E-6 -0.07223 " pathEditMode="relative" rAng="0" ptsTypes="AA">
                                      <p:cBhvr>
                                        <p:cTn id="6"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pPr marL="0" indent="0">
              <a:buNone/>
            </a:pPr>
            <a:endParaRPr kumimoji="1" lang="en-US" altLang="ja-JP" sz="2800" dirty="0"/>
          </a:p>
          <a:p>
            <a:pPr marL="0" indent="0">
              <a:buNone/>
            </a:pPr>
            <a:endParaRPr kumimoji="1" lang="en-US" altLang="ja-JP" sz="2800" dirty="0"/>
          </a:p>
          <a:p>
            <a:endParaRPr lang="en-US" altLang="ja-JP" sz="2800" dirty="0"/>
          </a:p>
          <a:p>
            <a:endParaRPr kumimoji="1" lang="en-US" altLang="ja-JP" sz="2800" dirty="0"/>
          </a:p>
          <a:p>
            <a:pPr lvl="8"/>
            <a:endParaRPr kumimoji="1" lang="en-US" altLang="ja-JP" sz="2800" dirty="0">
              <a:latin typeface="メイリオ" panose="020B0604030504040204" pitchFamily="50" charset="-128"/>
              <a:ea typeface="メイリオ" panose="020B0604030504040204" pitchFamily="50" charset="-128"/>
            </a:endParaRPr>
          </a:p>
          <a:p>
            <a:pPr lvl="8"/>
            <a:r>
              <a:rPr kumimoji="1" lang="ja-JP" altLang="en-US" sz="2800" dirty="0">
                <a:latin typeface="メイリオ" panose="020B0604030504040204" pitchFamily="50" charset="-128"/>
                <a:ea typeface="メイリオ" panose="020B0604030504040204" pitchFamily="50" charset="-128"/>
              </a:rPr>
              <a:t>変数名の統一</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Servlet</a:t>
            </a:r>
            <a:r>
              <a:rPr lang="ja-JP" altLang="en-US" sz="2800" dirty="0">
                <a:latin typeface="メイリオ" panose="020B0604030504040204" pitchFamily="50" charset="-128"/>
                <a:ea typeface="メイリオ" panose="020B0604030504040204" pitchFamily="50" charset="-128"/>
              </a:rPr>
              <a:t>同士の画面遷移・連結</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CSS</a:t>
            </a:r>
            <a:r>
              <a:rPr lang="ja-JP" altLang="en-US" sz="2800" dirty="0">
                <a:latin typeface="メイリオ" panose="020B0604030504040204" pitchFamily="50" charset="-128"/>
                <a:ea typeface="メイリオ" panose="020B0604030504040204" pitchFamily="50" charset="-128"/>
              </a:rPr>
              <a:t>共通部分の活用</a:t>
            </a:r>
            <a:endParaRPr lang="en-US" altLang="ja-JP" sz="2800" dirty="0">
              <a:latin typeface="メイリオ" panose="020B0604030504040204" pitchFamily="50" charset="-128"/>
              <a:ea typeface="メイリオ" panose="020B0604030504040204" pitchFamily="50" charset="-128"/>
            </a:endParaRPr>
          </a:p>
          <a:p>
            <a:pPr lvl="8"/>
            <a:r>
              <a:rPr lang="ja-JP" altLang="en-US" sz="2800" dirty="0">
                <a:latin typeface="メイリオ" panose="020B0604030504040204" pitchFamily="50" charset="-128"/>
                <a:ea typeface="メイリオ" panose="020B0604030504040204" pitchFamily="50" charset="-128"/>
              </a:rPr>
              <a:t>ファイル数の見通し</a:t>
            </a:r>
            <a:endParaRPr lang="en-US" altLang="ja-JP" sz="2800" dirty="0">
              <a:latin typeface="メイリオ" panose="020B0604030504040204" pitchFamily="50" charset="-128"/>
              <a:ea typeface="メイリオ" panose="020B0604030504040204" pitchFamily="50" charset="-128"/>
            </a:endParaRPr>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2909243E-27A4-42A8-BFF1-50AA1E44D284}"/>
              </a:ext>
            </a:extLst>
          </p:cNvPr>
          <p:cNvSpPr/>
          <p:nvPr/>
        </p:nvSpPr>
        <p:spPr>
          <a:xfrm>
            <a:off x="2736861" y="2474797"/>
            <a:ext cx="6388123" cy="1645382"/>
          </a:xfrm>
          <a:prstGeom prst="ellipse">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メイリオ" panose="020B0604030504040204" pitchFamily="50" charset="-128"/>
                <a:ea typeface="メイリオ" panose="020B0604030504040204" pitchFamily="50" charset="-128"/>
              </a:rPr>
              <a:t>最初の組み立ての甘さ</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anim calcmode="lin" valueType="num">
                                      <p:cBhvr>
                                        <p:cTn id="2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endParaRPr lang="en-US" altLang="ja-JP" sz="3200" dirty="0">
              <a:latin typeface="メイリオ" panose="020B0604030504040204" pitchFamily="50" charset="-128"/>
            </a:endParaRPr>
          </a:p>
          <a:p>
            <a:pPr marL="0" indent="0">
              <a:buNone/>
            </a:pPr>
            <a:endParaRPr lang="en-US" altLang="ja-JP" sz="3200" dirty="0">
              <a:latin typeface="メイリオ" panose="020B0604030504040204" pitchFamily="50" charset="-128"/>
            </a:endParaRPr>
          </a:p>
          <a:p>
            <a:r>
              <a:rPr lang="ja-JP" altLang="en-US" sz="3200" dirty="0">
                <a:latin typeface="メイリオ" panose="020B0604030504040204" pitchFamily="50" charset="-128"/>
              </a:rPr>
              <a:t>司会を明確化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リアクションをもっとする</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ファイル完成の可視化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困っているところを抱えず共有</a:t>
            </a:r>
            <a:endParaRPr lang="en-US" altLang="ja-JP" sz="3200" dirty="0">
              <a:latin typeface="メイリオ" panose="020B0604030504040204" pitchFamily="50" charset="-128"/>
            </a:endParaRPr>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sz="2000" dirty="0">
                <a:latin typeface="メイリオ" panose="020B0604030504040204" pitchFamily="50" charset="-128"/>
                <a:ea typeface="メイリオ" panose="020B0604030504040204" pitchFamily="50" charset="-128"/>
              </a:rPr>
            </a:br>
            <a:r>
              <a:rPr lang="en-US" altLang="ja-JP" sz="2000" b="0" i="0" dirty="0">
                <a:solidFill>
                  <a:srgbClr val="1D1C1D"/>
                </a:solidFill>
                <a:effectLst/>
                <a:latin typeface="メイリオ" panose="020B0604030504040204" pitchFamily="50" charset="-128"/>
                <a:ea typeface="メイリオ" panose="020B0604030504040204" pitchFamily="50" charset="-128"/>
              </a:rPr>
              <a:t>1</a:t>
            </a:r>
            <a:r>
              <a:rPr lang="ja-JP" altLang="en-US" sz="2000"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sz="20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知識等、まだまだ足りていない部分が</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ほとんどなのでこの研修の成果を生かしつつ、</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会社の先輩方からたくさん知識を吸収していき成長していく</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経験者という立ち位置を理解したうえで意識的に率先してチームに働きかけることができた。</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デモンストレーション</a:t>
            </a:r>
            <a:endParaRPr lang="en-US" altLang="ja-JP" sz="3200" dirty="0"/>
          </a:p>
          <a:p>
            <a:pPr marL="0" indent="0">
              <a:buNone/>
            </a:pPr>
            <a:r>
              <a:rPr lang="ja-JP" altLang="en-US" sz="3200" dirty="0"/>
              <a:t>３</a:t>
            </a:r>
            <a:r>
              <a:rPr lang="en-US" altLang="ja-JP" sz="3200" dirty="0"/>
              <a:t>.</a:t>
            </a:r>
            <a:r>
              <a:rPr lang="ja-JP" altLang="en-US" sz="3200" dirty="0"/>
              <a:t>チーム紹介</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a:t>
            </a: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教えてもらったことを忘れてしまうという事が目立ち、</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常に文字に残す等、意識していきたい。</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31</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PR</a:t>
            </a:r>
            <a:r>
              <a:rPr kumimoji="1" lang="ja-JP" altLang="en-US" sz="3600" dirty="0">
                <a:solidFill>
                  <a:srgbClr val="FFFFFF"/>
                </a:solidFill>
                <a:latin typeface="メイリオ" panose="020B0604030504040204" pitchFamily="50" charset="-128"/>
              </a:rPr>
              <a:t>ポイント</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コンテンツ プレースホルダー 4">
            <a:extLst>
              <a:ext uri="{FF2B5EF4-FFF2-40B4-BE49-F238E27FC236}">
                <a16:creationId xmlns:a16="http://schemas.microsoft.com/office/drawing/2014/main" id="{18876A95-D47F-409D-A626-4EF473120943}"/>
              </a:ext>
            </a:extLst>
          </p:cNvPr>
          <p:cNvSpPr>
            <a:spLocks noGrp="1"/>
          </p:cNvSpPr>
          <p:nvPr>
            <p:ph idx="1"/>
          </p:nvPr>
        </p:nvSpPr>
        <p:spPr/>
        <p:txBody>
          <a:bodyPr>
            <a:normAutofit/>
          </a:bodyPr>
          <a:lstStyle/>
          <a:p>
            <a:pPr marL="0" indent="0">
              <a:buNone/>
            </a:pPr>
            <a:endParaRPr lang="en-US" altLang="ja-JP" sz="3600" dirty="0"/>
          </a:p>
          <a:p>
            <a:pPr marL="0" indent="0">
              <a:buNone/>
            </a:pPr>
            <a:r>
              <a:rPr lang="en-US" altLang="ja-JP" sz="3600" dirty="0"/>
              <a:t>	</a:t>
            </a:r>
          </a:p>
          <a:p>
            <a:pPr marL="0" indent="0">
              <a:buNone/>
            </a:pPr>
            <a:r>
              <a:rPr lang="ja-JP" altLang="en-US" sz="3600" b="1" dirty="0">
                <a:latin typeface="メイリオ" panose="020B0604030504040204" pitchFamily="50" charset="-128"/>
              </a:rPr>
              <a:t>①</a:t>
            </a:r>
            <a:r>
              <a:rPr lang="ja-JP" altLang="en-US" sz="3600" b="1" dirty="0">
                <a:solidFill>
                  <a:srgbClr val="FF0000"/>
                </a:solidFill>
                <a:latin typeface="メイリオ" panose="020B0604030504040204" pitchFamily="50" charset="-128"/>
              </a:rPr>
              <a:t>受講者同士のみ</a:t>
            </a:r>
            <a:r>
              <a:rPr lang="ja-JP" altLang="en-US" sz="3600" b="1" dirty="0">
                <a:latin typeface="メイリオ" panose="020B0604030504040204" pitchFamily="50" charset="-128"/>
              </a:rPr>
              <a:t>でのコミュニケーション</a:t>
            </a:r>
            <a:endParaRPr lang="en-US" altLang="ja-JP" sz="3600" b="1" dirty="0">
              <a:latin typeface="メイリオ" panose="020B0604030504040204" pitchFamily="50" charset="-128"/>
            </a:endParaRPr>
          </a:p>
          <a:p>
            <a:pPr marL="0" indent="0">
              <a:buNone/>
            </a:pPr>
            <a:endParaRPr lang="en-US" altLang="ja-JP" sz="3600" dirty="0"/>
          </a:p>
          <a:p>
            <a:pPr marL="0" indent="0">
              <a:buNone/>
            </a:pPr>
            <a:r>
              <a:rPr lang="ja-JP" altLang="en-US" sz="3600" b="1" dirty="0">
                <a:latin typeface="メイリオ" panose="020B0604030504040204" pitchFamily="50" charset="-128"/>
              </a:rPr>
              <a:t>②誹謗中傷等への対策</a:t>
            </a:r>
            <a:endParaRPr lang="en-US" altLang="ja-JP" sz="3600" b="1" dirty="0">
              <a:latin typeface="メイリオ" panose="020B0604030504040204" pitchFamily="50" charset="-128"/>
            </a:endParaRPr>
          </a:p>
          <a:p>
            <a:pPr marL="0" indent="0">
              <a:buNone/>
            </a:pPr>
            <a:endParaRPr lang="ja-JP" altLang="en-US" sz="3200" dirty="0"/>
          </a:p>
        </p:txBody>
      </p:sp>
    </p:spTree>
    <p:extLst>
      <p:ext uri="{BB962C8B-B14F-4D97-AF65-F5344CB8AC3E}">
        <p14:creationId xmlns:p14="http://schemas.microsoft.com/office/powerpoint/2010/main" val="41535428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1964</TotalTime>
  <Words>1951</Words>
  <Application>Microsoft Office PowerPoint</Application>
  <PresentationFormat>ワイド画面</PresentationFormat>
  <Paragraphs>374</Paragraphs>
  <Slides>31</Slides>
  <Notes>18</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vt:lpstr>
      <vt:lpstr>PRポイント① 受講者同士のみでのコミュニケーション </vt:lpstr>
      <vt:lpstr>PowerPoint プレゼンテーション</vt:lpstr>
      <vt:lpstr>PRポイント① 受講者同士のみでのコミュニケーション</vt:lpstr>
      <vt:lpstr>PRポイント②誹謗中傷等への対策 </vt:lpstr>
      <vt:lpstr>未実装機能</vt:lpstr>
      <vt:lpstr>画面遷移</vt:lpstr>
      <vt:lpstr>ファイル構成</vt:lpstr>
      <vt:lpstr>ファイル構成</vt:lpstr>
      <vt:lpstr>本日の発表の流れ</vt:lpstr>
      <vt:lpstr>本日の発表の流れ</vt:lpstr>
      <vt:lpstr>チームの目標</vt:lpstr>
      <vt:lpstr>チームのよくなったところ</vt:lpstr>
      <vt:lpstr>チームの反省点・課題 技術面</vt:lpstr>
      <vt:lpstr>チームの反省点・課題 チームとしての面</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91</cp:revision>
  <dcterms:created xsi:type="dcterms:W3CDTF">2021-06-22T04:38:40Z</dcterms:created>
  <dcterms:modified xsi:type="dcterms:W3CDTF">2021-06-28T08:56:51Z</dcterms:modified>
</cp:coreProperties>
</file>